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Questrial" pitchFamily="2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7" d="100"/>
          <a:sy n="37" d="100"/>
        </p:scale>
        <p:origin x="1296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E-Mail.ex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4949" y="-234980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41958" y="5143500"/>
            <a:ext cx="9912331" cy="8229600"/>
          </a:xfrm>
          <a:custGeom>
            <a:avLst/>
            <a:gdLst/>
            <a:ahLst/>
            <a:cxnLst/>
            <a:rect l="l" t="t" r="r" b="b"/>
            <a:pathLst>
              <a:path w="9912331" h="8229600">
                <a:moveTo>
                  <a:pt x="0" y="0"/>
                </a:moveTo>
                <a:lnTo>
                  <a:pt x="9912330" y="0"/>
                </a:lnTo>
                <a:lnTo>
                  <a:pt x="99123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t="-286" b="-28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270588" y="578785"/>
            <a:ext cx="7493851" cy="136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520"/>
              </a:lnSpc>
            </a:pPr>
            <a:r>
              <a:rPr lang="ar-EG" sz="90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البريد الالكتروني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94205" y="9697086"/>
            <a:ext cx="9190891" cy="58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2025-2026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593595" y="6992824"/>
            <a:ext cx="10772134" cy="94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936"/>
              </a:lnSpc>
            </a:pPr>
            <a:r>
              <a:rPr lang="ar-EG" sz="6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الصف الدراسي الاول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459815"/>
            <a:ext cx="8935165" cy="115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728"/>
              </a:lnSpc>
            </a:pPr>
            <a:r>
              <a:rPr lang="ar-EG" sz="76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الصف الاول الاعدادي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675110" y="5367863"/>
            <a:ext cx="8935165" cy="91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680"/>
              </a:lnSpc>
            </a:pPr>
            <a:r>
              <a:rPr lang="ar-EG" sz="60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الدرس الخامس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52835" y="5813631"/>
            <a:ext cx="8935165" cy="85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168"/>
              </a:lnSpc>
            </a:pPr>
            <a:r>
              <a:rPr lang="ar-EG" sz="56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الاسم /حنين يوسف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17513" y="7037399"/>
            <a:ext cx="8935165" cy="85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168"/>
              </a:lnSpc>
            </a:pPr>
            <a:r>
              <a:rPr lang="ar-EG" sz="56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اشراف داخلي /د:رحاب حجازي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52835" y="8353171"/>
            <a:ext cx="8935165" cy="85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168"/>
              </a:lnSpc>
            </a:pPr>
            <a:r>
              <a:rPr lang="ar-EG" sz="56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اشراف خارجي/م:سماح الدمك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13935" y="3435030"/>
            <a:ext cx="7591881" cy="7841380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92138">
            <a:off x="-721992" y="6201530"/>
            <a:ext cx="3501384" cy="4369902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95936" y="2352963"/>
            <a:ext cx="5534654" cy="14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2159"/>
              </a:lnSpc>
            </a:pPr>
            <a:r>
              <a:rPr lang="ar-EG" sz="9499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الاهداف</a:t>
            </a:r>
            <a:r>
              <a:rPr lang="ar-EG" sz="94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  <a:rtl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17259300" y="1162085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7"/>
                </a:lnTo>
                <a:lnTo>
                  <a:pt x="0" y="736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51532" y="2573376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627534" y="3961411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27534" y="5488454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35559" y="7289776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7" y="0"/>
                </a:lnTo>
                <a:lnTo>
                  <a:pt x="736467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339949" y="1360581"/>
            <a:ext cx="575170" cy="53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79773" y="2653574"/>
            <a:ext cx="226088" cy="45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7"/>
              </a:lnSpc>
            </a:pPr>
            <a:r>
              <a:rPr lang="en-US" sz="2756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44161" y="4041609"/>
            <a:ext cx="413872" cy="53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05687" y="5507504"/>
            <a:ext cx="413872" cy="53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50071" y="8970264"/>
            <a:ext cx="484861" cy="53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90843" y="1070109"/>
            <a:ext cx="89044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80"/>
              </a:lnSpc>
            </a:pP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معرفي :يشرح عناصر البريد الالكتروني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electron mail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5582" y="2420275"/>
            <a:ext cx="8564367" cy="6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80"/>
              </a:lnSpc>
            </a:pP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مهاري:يمارس خطوات انشاء بريد الكتروني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41334" y="3799274"/>
            <a:ext cx="13010199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80"/>
              </a:lnSpc>
            </a:pP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وجداني :يقدر اهميه الخدمات التي يقدمها البريد الالكتروني في التعامل مع مواقع الانترنت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48143" y="5502344"/>
            <a:ext cx="9991806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80"/>
              </a:lnSpc>
            </a:pP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الوسائل التعليميه :جهاز كمبيوتر -الكتاب الالكتروني -الداتا شو -السبوره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2006" y="7094766"/>
            <a:ext cx="9600046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80"/>
              </a:lnSpc>
            </a:pPr>
            <a:r>
              <a:rPr lang="ar-EG" sz="4200" dirty="0">
                <a:solidFill>
                  <a:srgbClr val="000000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  <a:rtl/>
              </a:rPr>
              <a:t>استرتيجيه التدريس :الحوار والمناقشه -التعلم التعاوني -التطبيق العملي 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129446" y="-2022514"/>
            <a:ext cx="3352482" cy="5695263"/>
          </a:xfrm>
          <a:custGeom>
            <a:avLst/>
            <a:gdLst/>
            <a:ahLst/>
            <a:cxnLst/>
            <a:rect l="l" t="t" r="r" b="b"/>
            <a:pathLst>
              <a:path w="3352482" h="5695263">
                <a:moveTo>
                  <a:pt x="0" y="0"/>
                </a:moveTo>
                <a:lnTo>
                  <a:pt x="3352482" y="0"/>
                </a:lnTo>
                <a:lnTo>
                  <a:pt x="3352482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446" r="-26446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382401" y="7433275"/>
            <a:ext cx="242783" cy="42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sz="263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324267" y="8882198"/>
            <a:ext cx="736468" cy="736468"/>
          </a:xfrm>
          <a:custGeom>
            <a:avLst/>
            <a:gdLst/>
            <a:ahLst/>
            <a:cxnLst/>
            <a:rect l="l" t="t" r="r" b="b"/>
            <a:pathLst>
              <a:path w="736468" h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571391" y="8687188"/>
            <a:ext cx="7886101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80"/>
              </a:lnSpc>
            </a:pPr>
            <a:r>
              <a:rPr lang="ar-EG" sz="4200" dirty="0">
                <a:solidFill>
                  <a:srgbClr val="000000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  <a:rtl/>
              </a:rPr>
              <a:t>التمهيد :كيف يمكنك انشاء بريد الكتروني خاص بك ؟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7698">
            <a:off x="5629685" y="1238706"/>
            <a:ext cx="7028629" cy="7809588"/>
          </a:xfrm>
          <a:custGeom>
            <a:avLst/>
            <a:gdLst/>
            <a:ahLst/>
            <a:cxnLst/>
            <a:rect l="l" t="t" r="r" b="b"/>
            <a:pathLst>
              <a:path w="7028629" h="7809588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019551" y="9180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9793">
            <a:off x="8615597" y="1639422"/>
            <a:ext cx="3107580" cy="2594830"/>
          </a:xfrm>
          <a:custGeom>
            <a:avLst/>
            <a:gdLst/>
            <a:ahLst/>
            <a:cxnLst/>
            <a:rect l="l" t="t" r="r" b="b"/>
            <a:pathLst>
              <a:path w="3107580" h="259483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15935" y="-85725"/>
            <a:ext cx="7004228" cy="145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159"/>
              </a:lnSpc>
            </a:pPr>
            <a:r>
              <a:rPr lang="ar-EG" sz="9499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عناصر الدرس 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6731391" y="6123894"/>
            <a:ext cx="2821665" cy="2356090"/>
          </a:xfrm>
          <a:custGeom>
            <a:avLst/>
            <a:gdLst/>
            <a:ahLst/>
            <a:cxnLst/>
            <a:rect l="l" t="t" r="r" b="b"/>
            <a:pathLst>
              <a:path w="2821665" h="2356090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73650" y="647688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19247" y="-1508003"/>
            <a:ext cx="4210927" cy="5073405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7697604" cy="5661689"/>
          </a:xfrm>
          <a:custGeom>
            <a:avLst/>
            <a:gdLst/>
            <a:ahLst/>
            <a:cxnLst/>
            <a:rect l="l" t="t" r="r" b="b"/>
            <a:pathLst>
              <a:path w="7697604" h="5661689">
                <a:moveTo>
                  <a:pt x="0" y="0"/>
                </a:moveTo>
                <a:lnTo>
                  <a:pt x="7697604" y="0"/>
                </a:lnTo>
                <a:lnTo>
                  <a:pt x="7697604" y="5661689"/>
                </a:lnTo>
                <a:lnTo>
                  <a:pt x="0" y="5661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746" b="-564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97604" y="1747530"/>
            <a:ext cx="10590396" cy="411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376"/>
              </a:lnSpc>
            </a:pPr>
            <a:r>
              <a:rPr lang="ar-EG" sz="4200" dirty="0">
                <a:solidFill>
                  <a:srgbClr val="FF3131"/>
                </a:solidFill>
                <a:latin typeface="Questrial"/>
                <a:ea typeface="Questrial"/>
                <a:sym typeface="Questrial"/>
                <a:rtl/>
              </a:rPr>
              <a:t>مفهوم البريد الاكتروني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 :هو نظام اتصال رقمي يستخدم لارسال واستقبال الرسائل بين المستخدمين عبر شبكه الانترنت وهو  احد ادوات الحوسبه السحابيه ويستخدم لمشاركه        النصوص والملفات والصور وغيرها من المعلوماتت .                                                         تعد انظمه التشغيل ضروريه لتشغيل واداره الاجهزه الالكترونيه والاجهزه الذكيه الحديثه المختلفه 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  <a:rtl/>
              </a:rPr>
              <a:t>.                                                                                                                             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6051" y="7307497"/>
            <a:ext cx="16299768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  <a:spcBef>
                <a:spcPct val="0"/>
              </a:spcBef>
            </a:pPr>
            <a:r>
              <a:rPr lang="ar-EG" sz="4200" dirty="0">
                <a:solidFill>
                  <a:srgbClr val="FF3131"/>
                </a:solidFill>
                <a:latin typeface="Questrial"/>
                <a:ea typeface="Questrial"/>
                <a:sym typeface="Questrial"/>
                <a:rtl/>
              </a:rPr>
              <a:t>مكونات عنوان البريد الالكتروني 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: يتكون عنوان البريد الالكتروني (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email address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) من تلاته مكونات رئيسيه وهي :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1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-اسم المستخدم  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2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 الرمز  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3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 اسم المدومين 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93084">
            <a:off x="-343433" y="-2092184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855" y="7869213"/>
            <a:ext cx="2785137" cy="2778174"/>
          </a:xfrm>
          <a:custGeom>
            <a:avLst/>
            <a:gdLst/>
            <a:ahLst/>
            <a:cxnLst/>
            <a:rect l="l" t="t" r="r" b="b"/>
            <a:pathLst>
              <a:path w="2785137" h="2778174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93084">
            <a:off x="13289495" y="6255925"/>
            <a:ext cx="6715726" cy="6936430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0"/>
                </a:lnTo>
                <a:lnTo>
                  <a:pt x="0" y="6936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48194" y="1622860"/>
            <a:ext cx="11975189" cy="134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376"/>
              </a:lnSpc>
            </a:pPr>
            <a:r>
              <a:rPr lang="ar-EG" sz="4200" dirty="0">
                <a:solidFill>
                  <a:srgbClr val="FF3131"/>
                </a:solidFill>
                <a:latin typeface="Questrial"/>
                <a:ea typeface="Questrial"/>
                <a:sym typeface="Questrial"/>
                <a:rtl/>
              </a:rPr>
              <a:t>مميزات استخدام البريد الالكتروني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 :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1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-السرعه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2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 الموثوقيه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3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-الخدمات الرقميه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4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-التنوع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5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-التكلفه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6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-المسهوله 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7058" y="-57150"/>
            <a:ext cx="7428144" cy="114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216"/>
              </a:lnSpc>
            </a:pPr>
            <a:r>
              <a:rPr lang="ar-EG" sz="7200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  <a:rtl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14430" y="3561388"/>
            <a:ext cx="15521408" cy="134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376"/>
              </a:lnSpc>
            </a:pPr>
            <a:r>
              <a:rPr lang="ar-EG" sz="4200" dirty="0">
                <a:solidFill>
                  <a:srgbClr val="FF3131"/>
                </a:solidFill>
                <a:latin typeface="Questrial"/>
                <a:ea typeface="Questrial"/>
                <a:sym typeface="Questrial"/>
                <a:rtl/>
              </a:rPr>
              <a:t>عيوب استخدام البريد الالكتروني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 :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1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 الاختراق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2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 الخصوصيه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3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 الرسائل المزعجه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4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-الاحتيال 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5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-الفيروسات 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  <a:rtl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861" y="5497767"/>
            <a:ext cx="16016521" cy="134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376"/>
              </a:lnSpc>
            </a:pPr>
            <a:r>
              <a:rPr lang="ar-EG" sz="4200" dirty="0">
                <a:solidFill>
                  <a:srgbClr val="FF3131"/>
                </a:solidFill>
                <a:latin typeface="Questrial"/>
                <a:ea typeface="Questrial"/>
                <a:sym typeface="Questrial"/>
                <a:rtl/>
              </a:rPr>
              <a:t>مقدمي خدمات البريد الالكتروني: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هناك العديد من مقدمي خدمات البريد الالكتروني المجاني المتاحين </a:t>
            </a:r>
            <a:r>
              <a:rPr lang="ar-EG" sz="4200" dirty="0">
                <a:solidFill>
                  <a:srgbClr val="FF3131"/>
                </a:solidFill>
                <a:latin typeface="Questrial"/>
                <a:ea typeface="Questrial"/>
                <a:sym typeface="Questrial"/>
                <a:rtl/>
              </a:rPr>
              <a:t>:مثل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  (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out look -hot mail - </a:t>
            </a:r>
            <a:r>
              <a:rPr lang="en-US" sz="4200" dirty="0" err="1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gmail</a:t>
            </a:r>
            <a:r>
              <a:rPr lang="en-US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</a:rPr>
              <a:t> -yahoo mail</a:t>
            </a: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6861" y="7436295"/>
            <a:ext cx="16016521" cy="134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376"/>
              </a:lnSpc>
            </a:pPr>
            <a:r>
              <a:rPr lang="ar-EG" sz="4200" dirty="0">
                <a:solidFill>
                  <a:srgbClr val="FF3131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  <a:rtl/>
              </a:rPr>
              <a:t>الخروج من حسابك علي  </a:t>
            </a:r>
            <a:r>
              <a:rPr lang="en-US" sz="4200" dirty="0" err="1">
                <a:solidFill>
                  <a:srgbClr val="FF3131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gmail</a:t>
            </a:r>
            <a:r>
              <a:rPr lang="ar-EG" sz="4200" dirty="0">
                <a:solidFill>
                  <a:srgbClr val="FF3131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  <a:rtl/>
              </a:rPr>
              <a:t> :</a:t>
            </a:r>
            <a:r>
              <a:rPr lang="ar-EG" sz="4200" dirty="0">
                <a:solidFill>
                  <a:srgbClr val="000000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  <a:rtl/>
              </a:rPr>
              <a:t>انقر علي ايقونه صوره ملفك الشخصي ثم اختر تسجيل خروج  </a:t>
            </a:r>
            <a:r>
              <a:rPr lang="en-US" sz="4200" dirty="0">
                <a:solidFill>
                  <a:srgbClr val="000000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sign out</a:t>
            </a:r>
            <a:r>
              <a:rPr lang="ar-EG" sz="4200" dirty="0">
                <a:solidFill>
                  <a:srgbClr val="000000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  <a:rtl/>
              </a:rPr>
              <a:t> .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0465" y="-1176689"/>
            <a:ext cx="6248400" cy="452628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868633" y="3071720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67001" y="278765"/>
            <a:ext cx="7004228" cy="139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589"/>
              </a:lnSpc>
            </a:pPr>
            <a:r>
              <a:rPr lang="ar-EG" sz="9499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الاساله </a:t>
            </a:r>
            <a:r>
              <a:rPr lang="ar-EG" sz="9499" dirty="0">
                <a:solidFill>
                  <a:srgbClr val="000000"/>
                </a:solidFill>
                <a:latin typeface="Questrial"/>
                <a:ea typeface="Questrial"/>
                <a:sym typeface="Questrial"/>
                <a:hlinkClick r:id="rId3" action="ppaction://hlinkfile"/>
                <a:rtl/>
              </a:rPr>
              <a:t>والتدريبات</a:t>
            </a:r>
            <a:endParaRPr lang="ar-EG" sz="9499" dirty="0">
              <a:solidFill>
                <a:srgbClr val="000000"/>
              </a:solidFill>
              <a:latin typeface="Questrial"/>
              <a:ea typeface="Questrial"/>
              <a:sym typeface="Questrial"/>
              <a:rtl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53057" y="2627596"/>
            <a:ext cx="857362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80"/>
              </a:lnSpc>
              <a:spcBef>
                <a:spcPct val="0"/>
              </a:spcBef>
            </a:pPr>
            <a:r>
              <a:rPr lang="ar-EG" sz="4200" dirty="0">
                <a:solidFill>
                  <a:srgbClr val="FF3131"/>
                </a:solidFill>
                <a:latin typeface="Questrial"/>
                <a:ea typeface="Questrial"/>
                <a:sym typeface="Questrial"/>
                <a:rtl/>
              </a:rPr>
              <a:t>اختر الاجابه الصحيه مما يلي </a:t>
            </a:r>
            <a:r>
              <a:rPr lang="ar-EG" sz="4200" dirty="0">
                <a:solidFill>
                  <a:srgbClr val="FF3131"/>
                </a:solidFill>
                <a:latin typeface="Questrial"/>
                <a:ea typeface="Questrial"/>
                <a:cs typeface="Questrial"/>
                <a:sym typeface="Questrial"/>
                <a:rtl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71902"/>
            <a:ext cx="14845965" cy="305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80"/>
              </a:lnSpc>
            </a:pPr>
            <a:endParaRPr dirty="0"/>
          </a:p>
          <a:p>
            <a:pPr algn="r" rtl="1">
              <a:lnSpc>
                <a:spcPts val="5880"/>
              </a:lnSpc>
            </a:pP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البريد الالكتروني هو............</a:t>
            </a:r>
          </a:p>
          <a:p>
            <a:pPr algn="r" rtl="1">
              <a:lnSpc>
                <a:spcPts val="6719"/>
              </a:lnSpc>
            </a:pPr>
            <a:r>
              <a:rPr lang="ar-EG" sz="48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ا-نظام اتصال يدوي         ب- نظام اتصال رقمي </a:t>
            </a:r>
          </a:p>
          <a:p>
            <a:pPr algn="r" rtl="1">
              <a:lnSpc>
                <a:spcPts val="5880"/>
              </a:lnSpc>
              <a:spcBef>
                <a:spcPct val="0"/>
              </a:spcBef>
            </a:pPr>
            <a:r>
              <a:rPr lang="ar-EG" sz="4200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ج-نظام اتصال شمسي      د-نظام فيروسي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964426"/>
            <a:ext cx="15874443" cy="152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155"/>
              </a:lnSpc>
            </a:pPr>
            <a:r>
              <a:rPr lang="ar-EG" sz="4396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من عيوب استخدام البريد الالكتروني ........</a:t>
            </a:r>
          </a:p>
          <a:p>
            <a:pPr algn="r" rtl="1">
              <a:lnSpc>
                <a:spcPts val="6155"/>
              </a:lnSpc>
              <a:spcBef>
                <a:spcPct val="0"/>
              </a:spcBef>
            </a:pPr>
            <a:r>
              <a:rPr lang="ar-EG" sz="4396" dirty="0">
                <a:solidFill>
                  <a:srgbClr val="000000"/>
                </a:solidFill>
                <a:latin typeface="Questrial"/>
                <a:ea typeface="Questrial"/>
                <a:sym typeface="Questrial"/>
                <a:rtl/>
              </a:rPr>
              <a:t>ا-السرعه   ب-  التكلفه   ج-السهوله     د-الاختراق 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31593" y="236776"/>
            <a:ext cx="10642196" cy="9458252"/>
          </a:xfrm>
          <a:custGeom>
            <a:avLst/>
            <a:gdLst/>
            <a:ahLst/>
            <a:cxnLst/>
            <a:rect l="l" t="t" r="r" b="b"/>
            <a:pathLst>
              <a:path w="10642196" h="9458252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54949" y="-2349804"/>
            <a:ext cx="9855808" cy="8229600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97075" y="4374833"/>
            <a:ext cx="7493851" cy="145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Thank You 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299</Words>
  <Application>Microsoft Office PowerPoint</Application>
  <PresentationFormat>Custom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Questrial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Rose Watercolor Organic Creative Project Presentation</dc:title>
  <dc:creator>Start</dc:creator>
  <cp:lastModifiedBy>Start</cp:lastModifiedBy>
  <cp:revision>2</cp:revision>
  <dcterms:created xsi:type="dcterms:W3CDTF">2006-08-16T00:00:00Z</dcterms:created>
  <dcterms:modified xsi:type="dcterms:W3CDTF">2024-12-11T15:11:09Z</dcterms:modified>
  <dc:identifier>DAGVqxGFzL8</dc:identifier>
</cp:coreProperties>
</file>